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HLMHGDFyclRSI3C18FOsfpNtU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5.jp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4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www.youtube.com/watch?v=id-UrcJlaK4" TargetMode="External"/><Relationship Id="rId6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Relationship Id="rId11" Type="http://schemas.openxmlformats.org/officeDocument/2006/relationships/image" Target="../media/image34.jpg"/><Relationship Id="rId10" Type="http://schemas.openxmlformats.org/officeDocument/2006/relationships/image" Target="../media/image30.png"/><Relationship Id="rId9" Type="http://schemas.openxmlformats.org/officeDocument/2006/relationships/image" Target="../media/image25.png"/><Relationship Id="rId5" Type="http://schemas.openxmlformats.org/officeDocument/2006/relationships/image" Target="../media/image27.jp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jp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4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33.jpg"/><Relationship Id="rId5" Type="http://schemas.openxmlformats.org/officeDocument/2006/relationships/image" Target="../media/image26.jpg"/><Relationship Id="rId6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HAOYI SONG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songhaoyi969@gmail.com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留胡子的男子的黑白照片&#10;&#10;描述已自动生成" id="146" name="Google Shape;1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380" y="657703"/>
            <a:ext cx="4139991" cy="5542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雕塑的黑白照&#10;&#10;描述已自动生成" id="147" name="Google Shape;14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6160" y="657704"/>
            <a:ext cx="3740267" cy="55425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/>
          <p:nvPr/>
        </p:nvSpPr>
        <p:spPr>
          <a:xfrm>
            <a:off x="669212" y="3291806"/>
            <a:ext cx="2855168" cy="290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Porter I, II (2011)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Portrait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 x 30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Pencil, papers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series was composed of observational sketches for porters, who represent the laboring class in Chongqing, a city located in the southwest China.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381654" y="633619"/>
            <a:ext cx="4520912" cy="54959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 txBox="1"/>
          <p:nvPr>
            <p:ph type="title"/>
          </p:nvPr>
        </p:nvSpPr>
        <p:spPr>
          <a:xfrm>
            <a:off x="813816" y="978408"/>
            <a:ext cx="3721608" cy="1106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Art Program</a:t>
            </a: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31764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"/>
          <p:cNvSpPr/>
          <p:nvPr/>
        </p:nvSpPr>
        <p:spPr>
          <a:xfrm>
            <a:off x="843560" y="2185416"/>
            <a:ext cx="3683187" cy="914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813816" y="2368296"/>
            <a:ext cx="3721608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2016-2021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 Painting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Movement painting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designed and guided various types of artistic expression for different populations in the community, including children, factory workers, and seniors.</a:t>
            </a:r>
            <a:endParaRPr/>
          </a:p>
        </p:txBody>
      </p:sp>
      <p:pic>
        <p:nvPicPr>
          <p:cNvPr descr="一群人走在沙滩上奔跑&#10;&#10;描述已自动生成" id="159" name="Google Shape;159;p11"/>
          <p:cNvPicPr preferRelativeResize="0"/>
          <p:nvPr/>
        </p:nvPicPr>
        <p:blipFill rotWithShape="1">
          <a:blip r:embed="rId3">
            <a:alphaModFix/>
          </a:blip>
          <a:srcRect b="2" l="6657" r="752" t="0"/>
          <a:stretch/>
        </p:blipFill>
        <p:spPr>
          <a:xfrm>
            <a:off x="5171031" y="10"/>
            <a:ext cx="3144714" cy="320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 b="-3" l="38941" r="15188" t="0"/>
          <a:stretch/>
        </p:blipFill>
        <p:spPr>
          <a:xfrm>
            <a:off x="5171033" y="3310128"/>
            <a:ext cx="3144712" cy="3547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游戏机, 树&#10;&#10;描述已自动生成" id="161" name="Google Shape;161;p11"/>
          <p:cNvPicPr preferRelativeResize="0"/>
          <p:nvPr/>
        </p:nvPicPr>
        <p:blipFill rotWithShape="1">
          <a:blip r:embed="rId5">
            <a:alphaModFix/>
          </a:blip>
          <a:srcRect b="22500" l="0" r="2" t="19483"/>
          <a:stretch/>
        </p:blipFill>
        <p:spPr>
          <a:xfrm>
            <a:off x="8416348" y="10"/>
            <a:ext cx="3775651" cy="4133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户外, 草, 桌子, 装饰&#10;&#10;描述已自动生成" id="162" name="Google Shape;162;p11"/>
          <p:cNvPicPr preferRelativeResize="0"/>
          <p:nvPr/>
        </p:nvPicPr>
        <p:blipFill rotWithShape="1">
          <a:blip r:embed="rId6">
            <a:alphaModFix/>
          </a:blip>
          <a:srcRect b="34781" l="0" r="4" t="13091"/>
          <a:stretch/>
        </p:blipFill>
        <p:spPr>
          <a:xfrm>
            <a:off x="8416348" y="4233672"/>
            <a:ext cx="3775652" cy="262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Movement Painting</a:t>
            </a:r>
            <a:endParaRPr/>
          </a:p>
        </p:txBody>
      </p:sp>
      <p:pic>
        <p:nvPicPr>
          <p:cNvPr descr="图片包含 游戏机, 照片, 不同&#10;&#10;描述已自动生成" id="168" name="Google Shape;168;p12"/>
          <p:cNvPicPr preferRelativeResize="0"/>
          <p:nvPr/>
        </p:nvPicPr>
        <p:blipFill rotWithShape="1">
          <a:blip r:embed="rId3">
            <a:alphaModFix/>
          </a:blip>
          <a:srcRect b="5268" l="2169" r="35351" t="6435"/>
          <a:stretch/>
        </p:blipFill>
        <p:spPr>
          <a:xfrm>
            <a:off x="838200" y="2489199"/>
            <a:ext cx="5922540" cy="3490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人躺在地上&#10;&#10;低可信度描述已自动生成" id="169" name="Google Shape;169;p12"/>
          <p:cNvPicPr preferRelativeResize="0"/>
          <p:nvPr/>
        </p:nvPicPr>
        <p:blipFill rotWithShape="1">
          <a:blip r:embed="rId4">
            <a:alphaModFix/>
          </a:blip>
          <a:srcRect b="33446" l="18835" r="-1" t="16905"/>
          <a:stretch/>
        </p:blipFill>
        <p:spPr>
          <a:xfrm>
            <a:off x="7078131" y="2489199"/>
            <a:ext cx="3131079" cy="349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1E1E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 txBox="1"/>
          <p:nvPr>
            <p:ph type="title"/>
          </p:nvPr>
        </p:nvSpPr>
        <p:spPr>
          <a:xfrm>
            <a:off x="1046746" y="641850"/>
            <a:ext cx="3611880" cy="1535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Performative Art</a:t>
            </a:r>
            <a:br>
              <a:rPr lang="en-US" sz="3200"/>
            </a:br>
            <a:endParaRPr sz="3200"/>
          </a:p>
        </p:txBody>
      </p:sp>
      <p:sp>
        <p:nvSpPr>
          <p:cNvPr id="177" name="Google Shape;177;p13"/>
          <p:cNvSpPr/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/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5300640" y="641850"/>
            <a:ext cx="6053160" cy="1535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integrated different forms of art, such as Chinese traditional music, dance, and calligraphy. 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project utilized body as medium to deliver the concept that are proposed by Chinese traditional art: ‘Qi’. Qi represents rhythm and strength of movement, which further guides visual art creation.  </a:t>
            </a:r>
            <a:endParaRPr/>
          </a:p>
        </p:txBody>
      </p:sp>
      <p:pic>
        <p:nvPicPr>
          <p:cNvPr descr="一群人站在桌子上&#10;&#10;中度可信度描述已自动生成" id="180" name="Google Shape;180;p13"/>
          <p:cNvPicPr preferRelativeResize="0"/>
          <p:nvPr/>
        </p:nvPicPr>
        <p:blipFill rotWithShape="1">
          <a:blip r:embed="rId3">
            <a:alphaModFix/>
          </a:blip>
          <a:srcRect b="15159" l="0" r="1" t="5836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/>
          <p:nvPr>
            <p:ph type="title"/>
          </p:nvPr>
        </p:nvSpPr>
        <p:spPr>
          <a:xfrm>
            <a:off x="253013" y="667118"/>
            <a:ext cx="5552983" cy="1209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Inter-generational Documentary Project                 </a:t>
            </a:r>
            <a:endParaRPr sz="2400"/>
          </a:p>
        </p:txBody>
      </p:sp>
      <p:pic>
        <p:nvPicPr>
          <p:cNvPr descr="人微笑的看着前面&#10;&#10;描述已自动生成" id="186" name="Google Shape;186;p14"/>
          <p:cNvPicPr preferRelativeResize="0"/>
          <p:nvPr/>
        </p:nvPicPr>
        <p:blipFill rotWithShape="1">
          <a:blip r:embed="rId3">
            <a:alphaModFix/>
          </a:blip>
          <a:srcRect b="11314" l="0" r="0" t="0"/>
          <a:stretch/>
        </p:blipFill>
        <p:spPr>
          <a:xfrm>
            <a:off x="0" y="5652684"/>
            <a:ext cx="6525087" cy="1205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人露出牙齿&#10;&#10;描述已自动生成" id="187" name="Google Shape;187;p14"/>
          <p:cNvPicPr preferRelativeResize="0"/>
          <p:nvPr/>
        </p:nvPicPr>
        <p:blipFill rotWithShape="1">
          <a:blip r:embed="rId4">
            <a:alphaModFix/>
          </a:blip>
          <a:srcRect b="1307" l="188" r="-188" t="12599"/>
          <a:stretch/>
        </p:blipFill>
        <p:spPr>
          <a:xfrm>
            <a:off x="6096000" y="16"/>
            <a:ext cx="6119054" cy="12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 txBox="1"/>
          <p:nvPr/>
        </p:nvSpPr>
        <p:spPr>
          <a:xfrm>
            <a:off x="0" y="2001874"/>
            <a:ext cx="5948039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documentary gathers life stories from seniors from different countries. It includes two parts, reflection on their life and suggestions for young people.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documentary project is a teamwork. I collaborated with other students in the University of Leeds. My responsibilities included conducting interviews and film editing.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https://www.youtube.com/watch?v=id-UrcJlaK4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4" title="The Promise of a Garden: Teaser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8395" y="2063816"/>
            <a:ext cx="4840592" cy="273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19380" l="-727" r="23833" t="20554"/>
          <a:stretch/>
        </p:blipFill>
        <p:spPr>
          <a:xfrm>
            <a:off x="9343247" y="3978504"/>
            <a:ext cx="2886403" cy="149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6353" y="5093915"/>
            <a:ext cx="1606298" cy="169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/>
          <p:cNvPicPr preferRelativeResize="0"/>
          <p:nvPr/>
        </p:nvPicPr>
        <p:blipFill rotWithShape="1">
          <a:blip r:embed="rId5">
            <a:alphaModFix/>
          </a:blip>
          <a:srcRect b="36483" l="0" r="0" t="24623"/>
          <a:stretch/>
        </p:blipFill>
        <p:spPr>
          <a:xfrm>
            <a:off x="188276" y="3895190"/>
            <a:ext cx="2503134" cy="17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7722" y="3875915"/>
            <a:ext cx="2869462" cy="24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4185" y="4255682"/>
            <a:ext cx="1775591" cy="1984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6877" y="3460861"/>
            <a:ext cx="1732359" cy="1925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卡通人物&#10;&#10;低可信度描述已自动生成" id="200" name="Google Shape;200;p15"/>
          <p:cNvPicPr preferRelativeResize="0"/>
          <p:nvPr/>
        </p:nvPicPr>
        <p:blipFill rotWithShape="1">
          <a:blip r:embed="rId9">
            <a:alphaModFix/>
          </a:blip>
          <a:srcRect b="0" l="9957" r="4761" t="0"/>
          <a:stretch/>
        </p:blipFill>
        <p:spPr>
          <a:xfrm>
            <a:off x="140696" y="0"/>
            <a:ext cx="3638153" cy="18494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卡通人物&#10;&#10;中度可信度描述已自动生成" id="201" name="Google Shape;201;p15"/>
          <p:cNvPicPr preferRelativeResize="0"/>
          <p:nvPr/>
        </p:nvPicPr>
        <p:blipFill rotWithShape="1">
          <a:blip r:embed="rId10">
            <a:alphaModFix/>
          </a:blip>
          <a:srcRect b="0" l="0" r="10505" t="0"/>
          <a:stretch/>
        </p:blipFill>
        <p:spPr>
          <a:xfrm>
            <a:off x="2097244" y="5114063"/>
            <a:ext cx="2659267" cy="119785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5"/>
          <p:cNvSpPr txBox="1"/>
          <p:nvPr>
            <p:ph type="title"/>
          </p:nvPr>
        </p:nvSpPr>
        <p:spPr>
          <a:xfrm>
            <a:off x="2816020" y="2165461"/>
            <a:ext cx="7119891" cy="81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/>
              <a:t>Inter-generational Art-Teaching Project</a:t>
            </a:r>
            <a:endParaRPr sz="2000"/>
          </a:p>
        </p:txBody>
      </p:sp>
      <p:pic>
        <p:nvPicPr>
          <p:cNvPr descr="人不同表情的照片&#10;&#10;描述已自动生成" id="203" name="Google Shape;203;p15"/>
          <p:cNvPicPr preferRelativeResize="0"/>
          <p:nvPr/>
        </p:nvPicPr>
        <p:blipFill rotWithShape="1">
          <a:blip r:embed="rId11">
            <a:alphaModFix/>
          </a:blip>
          <a:srcRect b="0" l="0" r="4154" t="0"/>
          <a:stretch/>
        </p:blipFill>
        <p:spPr>
          <a:xfrm>
            <a:off x="9343248" y="14439"/>
            <a:ext cx="2848752" cy="17308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/>
          <p:nvPr/>
        </p:nvSpPr>
        <p:spPr>
          <a:xfrm>
            <a:off x="3595456" y="2442639"/>
            <a:ext cx="7972148" cy="1535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project, I taught seniors how to draw flowers and trees using PowerPoint via Zoom. These are their work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563880" y="25539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br>
              <a:rPr lang="en-US"/>
            </a:br>
            <a:r>
              <a:rPr lang="en-US"/>
              <a:t> QSMC 2018 Evening Party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10" name="Google Shape;210;p16"/>
          <p:cNvSpPr txBox="1"/>
          <p:nvPr/>
        </p:nvSpPr>
        <p:spPr>
          <a:xfrm>
            <a:off x="570767" y="1295986"/>
            <a:ext cx="834886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electronics factories in China, the suicide rate is very high. In order to brighten the spirits of factory workers, I designed and directed a program for their benefit. My responsibilities included orchestrating the stage design, making props, creating costumes, and directing various types of visual artists in the performances. </a:t>
            </a:r>
            <a:endParaRPr/>
          </a:p>
        </p:txBody>
      </p:sp>
      <p:pic>
        <p:nvPicPr>
          <p:cNvPr id="211" name="Google Shape;211;p16"/>
          <p:cNvPicPr preferRelativeResize="0"/>
          <p:nvPr/>
        </p:nvPicPr>
        <p:blipFill rotWithShape="1">
          <a:blip r:embed="rId3">
            <a:alphaModFix/>
          </a:blip>
          <a:srcRect b="9813" l="21680" r="9965" t="28965"/>
          <a:stretch/>
        </p:blipFill>
        <p:spPr>
          <a:xfrm>
            <a:off x="6496256" y="4193355"/>
            <a:ext cx="2639987" cy="177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8459" y="4162873"/>
            <a:ext cx="2656525" cy="177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858" y="4257189"/>
            <a:ext cx="2511579" cy="151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 rotWithShape="1">
          <a:blip r:embed="rId6">
            <a:alphaModFix/>
          </a:blip>
          <a:srcRect b="0" l="2618" r="0" t="6760"/>
          <a:stretch/>
        </p:blipFill>
        <p:spPr>
          <a:xfrm>
            <a:off x="3132793" y="4257189"/>
            <a:ext cx="2562953" cy="164428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/>
        </p:nvSpPr>
        <p:spPr>
          <a:xfrm>
            <a:off x="1184231" y="3575741"/>
            <a:ext cx="3559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Design</a:t>
            </a:r>
            <a:endParaRPr/>
          </a:p>
        </p:txBody>
      </p:sp>
      <p:sp>
        <p:nvSpPr>
          <p:cNvPr id="216" name="Google Shape;216;p16"/>
          <p:cNvSpPr txBox="1"/>
          <p:nvPr/>
        </p:nvSpPr>
        <p:spPr>
          <a:xfrm>
            <a:off x="7349144" y="3575741"/>
            <a:ext cx="3559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Direction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Personal Artwork  </a:t>
            </a:r>
            <a:endParaRPr/>
          </a:p>
          <a:p>
            <a:pPr indent="-228600" lvl="0" marL="228600" rtl="0" algn="ctr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Community Art Programs</a:t>
            </a:r>
            <a:endParaRPr/>
          </a:p>
          <a:p>
            <a:pPr indent="-228600" lvl="0" marL="228600" rtl="0" algn="ctr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Events and Exhibition</a:t>
            </a:r>
            <a:endParaRPr/>
          </a:p>
          <a:p>
            <a:pPr indent="0" lvl="0" marL="0" rtl="0" algn="ctr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3677" l="10862" r="11809" t="5324"/>
          <a:stretch/>
        </p:blipFill>
        <p:spPr>
          <a:xfrm>
            <a:off x="1091675" y="208975"/>
            <a:ext cx="4562650" cy="30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675" y="3604650"/>
            <a:ext cx="4562649" cy="3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7035282" y="1397674"/>
            <a:ext cx="4282751" cy="4026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Probes (2018)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Inflatable, light-infused installation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141 x 78 x 55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Acrylic, plastic, led lights, sound speakers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installation was set in a dark room to integrate the beauty of movement with rhythmic music change. </a:t>
            </a:r>
            <a:endParaRPr/>
          </a:p>
          <a:p>
            <a:pPr indent="-285750" lvl="0" marL="2857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aimed to present the interaction between society and women, especially how women respond to societal pressures. Gentle, shifting color probes represent the soft but determined female spirit.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9832" y="1234480"/>
            <a:ext cx="3285489" cy="460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2788" y="1234480"/>
            <a:ext cx="3336684" cy="4601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737118" y="1162675"/>
            <a:ext cx="3778897" cy="4129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Exposure (2019)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Collage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 x 30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paper, cyanotype emulsion, sunlight, magazines, capsule blisters, wires, and nails.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series of collage work incorporated the cyanotype technique and mixed materials from daily life. </a:t>
            </a:r>
            <a:endParaRPr/>
          </a:p>
          <a:p>
            <a:pPr indent="-285750" lvl="0" marL="2857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expressed the struggles of people exposed to materialism and commercialism. </a:t>
            </a:r>
            <a:endParaRPr/>
          </a:p>
          <a:p>
            <a:pPr indent="-171450" lvl="0" marL="2857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518" y="506467"/>
            <a:ext cx="7793421" cy="584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205273" y="521477"/>
            <a:ext cx="3778897" cy="3647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Rose-Colored Filter (2016)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on Canvas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 x 118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paint, linen canvas, genuine gold leaf sheets.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painting is designed to convey the rose-colored fantasy and memory of a woman in a heterosexual relationship. The woman is immersed in the social power and moral authority of a patriarchal society, but is blind with the rose-colored filter.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93" y="328719"/>
            <a:ext cx="3158006" cy="42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7626" y="328719"/>
            <a:ext cx="3158006" cy="42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9159" y="328720"/>
            <a:ext cx="3070768" cy="4210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298580" y="4800649"/>
            <a:ext cx="11812555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 Dreams (2009)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on Canvas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 x 60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paint, linen canvas.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series of work illustrated my childhood memories. The freedom of exploration and joy in adventure disappeared in  adulthood but flash back in fantasy and dreams. 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36" y="114619"/>
            <a:ext cx="3655841" cy="379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5266" y="216249"/>
            <a:ext cx="3551684" cy="3696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518" y="399977"/>
            <a:ext cx="3167611" cy="33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旧, 画, 覆盖, 脏&#10;&#10;描述已自动生成" id="131" name="Google Shape;131;p8"/>
          <p:cNvPicPr preferRelativeResize="0"/>
          <p:nvPr/>
        </p:nvPicPr>
        <p:blipFill rotWithShape="1">
          <a:blip r:embed="rId3">
            <a:alphaModFix/>
          </a:blip>
          <a:srcRect b="0" l="898" r="0" t="3398"/>
          <a:stretch/>
        </p:blipFill>
        <p:spPr>
          <a:xfrm>
            <a:off x="3046879" y="255494"/>
            <a:ext cx="8880663" cy="634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 txBox="1"/>
          <p:nvPr/>
        </p:nvSpPr>
        <p:spPr>
          <a:xfrm>
            <a:off x="205273" y="521477"/>
            <a:ext cx="2323323" cy="596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Homeland I (2008)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on Paper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 x 62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paint, papers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observational painting was created in the fall season. The objects were representative of the decay present in the natural world, such as dead leaves and discarded implements. </a:t>
            </a:r>
            <a:endParaRPr/>
          </a:p>
          <a:p>
            <a:pPr indent="-285750" lvl="0" marL="2857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art conveys the vanishing of one’s homeland and traditional life in childhood due to the rapid development of the economy and modern technology.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猫头鹰的头&#10;&#10;中度可信度描述已自动生成" id="137" name="Google Shape;1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725" y="0"/>
            <a:ext cx="126175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树上的叶子&#10;&#10;中度可信度描述已自动生成" id="138" name="Google Shape;13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9144" y="0"/>
            <a:ext cx="179036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画&#10;&#10;描述已自动生成" id="139" name="Google Shape;13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64593" y="0"/>
            <a:ext cx="215885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雪地上有只动物&#10;&#10;描述已自动生成" id="140" name="Google Shape;14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1527" y="0"/>
            <a:ext cx="23025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"/>
          <p:cNvSpPr txBox="1"/>
          <p:nvPr/>
        </p:nvSpPr>
        <p:spPr>
          <a:xfrm>
            <a:off x="205273" y="521477"/>
            <a:ext cx="2855168" cy="3257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Homeland II, III, IV, V (2008)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on Paper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8, 16, 12, 16 x 62 inches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paint, papers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series used a typical structure and pattern found in traditional Chinese painting. </a:t>
            </a:r>
            <a:endParaRPr/>
          </a:p>
          <a:p>
            <a:pPr indent="-285750" lvl="0" marL="2857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expresses sadness towards the decay of traditional culture.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2021-12-11T22:00:20Z</dcterms:created>
  <dc:creator>yilan liu</dc:creator>
</cp:coreProperties>
</file>